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7" y="4634705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3926819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Ибрагимова </a:t>
            </a:r>
            <a:r>
              <a:rPr lang="ru-RU" sz="40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Гульфина</a:t>
            </a:r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, Хабибуллина </a:t>
            </a:r>
            <a:r>
              <a:rPr lang="ru-RU" sz="40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Райхана</a:t>
            </a:r>
            <a:endParaRPr lang="ru-RU" sz="40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2503" y="1881698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20267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46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2018-06-05T10:44:50Z</dcterms:created>
  <dcterms:modified xsi:type="dcterms:W3CDTF">2018-06-06T13:12:35Z</dcterms:modified>
</cp:coreProperties>
</file>